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1001978-F56E-4368-842A-43266F1B1E26}"/>
              </a:ext>
            </a:extLst>
          </p:cNvPr>
          <p:cNvSpPr txBox="1"/>
          <p:nvPr/>
        </p:nvSpPr>
        <p:spPr>
          <a:xfrm>
            <a:off x="7315199" y="6287589"/>
            <a:ext cx="179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Septiembre 2017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34077"/>
              </p:ext>
            </p:extLst>
          </p:nvPr>
        </p:nvGraphicFramePr>
        <p:xfrm>
          <a:off x="611560" y="297343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María Amparo Reyes Pérez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Secretaria Taquimecanógrafa Tribunal de Conciliación y Arbitraje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8-14-IX-17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Rogelio Padilla Muñoz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Secretario de Estudio y Cuenta Tribunal de Conciliación y Arbitraje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50" dirty="0">
                          <a:latin typeface="Arial" pitchFamily="34" charset="0"/>
                          <a:cs typeface="Arial" pitchFamily="34" charset="0"/>
                        </a:rPr>
                        <a:t>29-IX-17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Con goce de sueldo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asuntos personales</a:t>
                      </a:r>
                      <a:endParaRPr lang="es-MX" sz="8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46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2017-10-16T15:52:26Z</dcterms:created>
  <dcterms:modified xsi:type="dcterms:W3CDTF">2017-11-09T15:43:48Z</dcterms:modified>
</cp:coreProperties>
</file>