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0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51001978-F56E-4368-842A-43266F1B1E26}"/>
              </a:ext>
            </a:extLst>
          </p:cNvPr>
          <p:cNvSpPr txBox="1"/>
          <p:nvPr/>
        </p:nvSpPr>
        <p:spPr>
          <a:xfrm>
            <a:off x="7315199" y="6287589"/>
            <a:ext cx="1791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chemeClr val="bg1"/>
                </a:solidFill>
              </a:rPr>
              <a:t>Septiembre 2017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xmlns="" id="{7DFCC807-8E50-4968-9E59-B7FE4A9765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4234077"/>
              </p:ext>
            </p:extLst>
          </p:nvPr>
        </p:nvGraphicFramePr>
        <p:xfrm>
          <a:off x="611560" y="297343"/>
          <a:ext cx="7992888" cy="20629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NOMBRE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CARGO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PERIODO DE LICENCIA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OBSERVACIONES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María Amparo Reyes Pérez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Secretaria Taquimecanógrafa Tribunal de Conciliación y Arbitraje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8-14-IX-17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Rogelio Padilla Muñoz</a:t>
                      </a: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Secretario de Estudio y Cuenta Tribunal de Conciliación y Arbitraje</a:t>
                      </a: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29-IX-17</a:t>
                      </a: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978628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0597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</TotalTime>
  <Words>46</Words>
  <Application>Microsoft Office PowerPoint</Application>
  <PresentationFormat>Carta (216 x 279 mm)</PresentationFormat>
  <Paragraphs>15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15</cp:revision>
  <dcterms:created xsi:type="dcterms:W3CDTF">2017-10-16T15:52:26Z</dcterms:created>
  <dcterms:modified xsi:type="dcterms:W3CDTF">2017-11-09T15:43:48Z</dcterms:modified>
</cp:coreProperties>
</file>